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15.jpeg" ContentType="image/jpeg"/>
  <Override PartName="/ppt/media/image14.jpeg" ContentType="image/jpeg"/>
  <Override PartName="/ppt/media/image12.jpeg" ContentType="image/jpeg"/>
  <Override PartName="/ppt/media/image11.jpeg" ContentType="image/jpeg"/>
  <Override PartName="/ppt/media/image10.jpeg" ContentType="image/jpeg"/>
  <Override PartName="/ppt/media/image9.jpeg" ContentType="image/jpeg"/>
  <Override PartName="/ppt/media/image8.jpeg" ContentType="image/jpeg"/>
  <Override PartName="/ppt/media/image7.jpeg" ContentType="image/jpeg"/>
  <Override PartName="/ppt/media/image6.jpeg" ContentType="image/jpeg"/>
  <Override PartName="/ppt/media/image4.jpeg" ContentType="image/jpeg"/>
  <Override PartName="/ppt/media/image5.jpeg" ContentType="image/jpeg"/>
  <Override PartName="/ppt/media/image3.png" ContentType="image/png"/>
  <Override PartName="/ppt/media/image13.jpeg" ContentType="image/jpe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1009800" y="3306600"/>
            <a:ext cx="7115400" cy="146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ru-RU" sz="4000" strike="noStrike">
                <a:solidFill>
                  <a:srgbClr val="ae1078"/>
                </a:solidFill>
                <a:latin typeface="Verdana"/>
                <a:ea typeface="DejaVu Sans"/>
              </a:rPr>
              <a:t>Насекомые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1009800" y="4776840"/>
            <a:ext cx="7115400" cy="86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404040"/>
                </a:solidFill>
                <a:latin typeface="Verdana"/>
                <a:ea typeface="DejaVu Sans"/>
              </a:rPr>
              <a:t>Презентация для детей 2 младшей группы</a:t>
            </a:r>
            <a:endParaRPr/>
          </a:p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404040"/>
                </a:solidFill>
                <a:latin typeface="Verdana"/>
                <a:ea typeface="DejaVu Sans"/>
              </a:rPr>
              <a:t>Автор-составитель:</a:t>
            </a:r>
            <a:r>
              <a:rPr lang="ru-RU" sz="2000" strike="noStrike">
                <a:solidFill>
                  <a:srgbClr val="404040"/>
                </a:solidFill>
                <a:latin typeface="Arial"/>
                <a:ea typeface="DejaVu Sans"/>
              </a:rPr>
              <a:t>Глубокая Наталья Николаевна</a:t>
            </a:r>
            <a:endParaRPr/>
          </a:p>
        </p:txBody>
      </p:sp>
      <p:pic>
        <p:nvPicPr>
          <p:cNvPr id="39" name="Picture 2" descr=""/>
          <p:cNvPicPr/>
          <p:nvPr/>
        </p:nvPicPr>
        <p:blipFill>
          <a:blip r:embed="rId1"/>
          <a:stretch/>
        </p:blipFill>
        <p:spPr>
          <a:xfrm>
            <a:off x="4097880" y="579960"/>
            <a:ext cx="4606920" cy="3454560"/>
          </a:xfrm>
          <a:prstGeom prst="rect">
            <a:avLst/>
          </a:prstGeom>
          <a:ln w="9360">
            <a:noFill/>
          </a:ln>
        </p:spPr>
      </p:pic>
    </p:spTree>
  </p:cSld>
  <p:transition spd="slow">
    <p:split dir="out" orient="horz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468360" y="333360"/>
            <a:ext cx="4570560" cy="1154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На лесной полянке чудо -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на цветочках  бантики,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это бабочки расселись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как цветные фантики.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59" name="" descr=""/>
          <p:cNvPicPr/>
          <p:nvPr/>
        </p:nvPicPr>
        <p:blipFill>
          <a:blip r:embed="rId1"/>
          <a:stretch/>
        </p:blipFill>
        <p:spPr>
          <a:xfrm>
            <a:off x="1116000" y="1563840"/>
            <a:ext cx="6694560" cy="5032440"/>
          </a:xfrm>
          <a:prstGeom prst="rect">
            <a:avLst/>
          </a:prstGeom>
          <a:ln w="9360">
            <a:noFill/>
          </a:ln>
        </p:spPr>
      </p:pic>
    </p:spTree>
  </p:cSld>
  <p:transition spd="slow">
    <p:split dir="out" orient="vert"/>
  </p:transition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" descr=""/>
          <p:cNvPicPr/>
          <p:nvPr/>
        </p:nvPicPr>
        <p:blipFill>
          <a:blip r:embed="rId1"/>
          <a:stretch/>
        </p:blipFill>
        <p:spPr>
          <a:xfrm>
            <a:off x="3348000" y="2637000"/>
            <a:ext cx="5237280" cy="3772080"/>
          </a:xfrm>
          <a:prstGeom prst="rect">
            <a:avLst/>
          </a:prstGeom>
          <a:ln w="9360"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395280" y="333360"/>
            <a:ext cx="4570560" cy="1154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Мы вчера в лесу сосновом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Повстречали муравья -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У него там дом огромный,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И большущая семья!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split dir="out" orient="vert"/>
  </p:transition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" descr=""/>
          <p:cNvPicPr/>
          <p:nvPr/>
        </p:nvPicPr>
        <p:blipFill>
          <a:blip r:embed="rId1"/>
          <a:stretch/>
        </p:blipFill>
        <p:spPr>
          <a:xfrm>
            <a:off x="2987640" y="3357720"/>
            <a:ext cx="5713560" cy="3237120"/>
          </a:xfrm>
          <a:prstGeom prst="rect">
            <a:avLst/>
          </a:prstGeom>
          <a:ln w="9360">
            <a:noFill/>
          </a:ln>
        </p:spPr>
      </p:pic>
      <p:sp>
        <p:nvSpPr>
          <p:cNvPr id="63" name="CustomShape 1"/>
          <p:cNvSpPr/>
          <p:nvPr/>
        </p:nvSpPr>
        <p:spPr>
          <a:xfrm>
            <a:off x="701640" y="404640"/>
            <a:ext cx="4570560" cy="941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Прожорливая очень,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И днём, и ночью ест.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Стать бабочкою хочет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И набирает вес!</a:t>
            </a:r>
            <a:endParaRPr/>
          </a:p>
        </p:txBody>
      </p:sp>
    </p:spTree>
  </p:cSld>
  <p:transition spd="slow">
    <p:split dir="out" orient="vert"/>
  </p:transition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ransition spd="slow">
    <p:split dir="out" orient="vert"/>
  </p:transition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ransition spd="slow">
    <p:split dir="out" orient="vert"/>
  </p:transition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ransition spd="slow">
    <p:split dir="out" orient="vert"/>
  </p:transition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ransition spd="slow">
    <p:split dir="out" orient="vert"/>
  </p:transition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009800" y="676440"/>
            <a:ext cx="7123320" cy="92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Лишь деревья расцветут,</a:t>
            </a:r>
            <a:endParaRPr/>
          </a:p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Шмель большущий тут как тут.</a:t>
            </a:r>
            <a:endParaRPr/>
          </a:p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По цветкам порхает,</a:t>
            </a:r>
            <a:endParaRPr/>
          </a:p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Брюшко набивает.</a:t>
            </a:r>
            <a:endParaRPr/>
          </a:p>
        </p:txBody>
      </p:sp>
      <p:sp>
        <p:nvSpPr>
          <p:cNvPr id="41" name="CustomShape 2"/>
          <p:cNvSpPr/>
          <p:nvPr/>
        </p:nvSpPr>
        <p:spPr>
          <a:xfrm>
            <a:off x="1009800" y="1806480"/>
            <a:ext cx="7123320" cy="40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2" name="Picture 2" descr=""/>
          <p:cNvPicPr/>
          <p:nvPr/>
        </p:nvPicPr>
        <p:blipFill>
          <a:blip r:embed="rId1"/>
          <a:stretch/>
        </p:blipFill>
        <p:spPr>
          <a:xfrm>
            <a:off x="2340000" y="1916280"/>
            <a:ext cx="6040440" cy="4535640"/>
          </a:xfrm>
          <a:prstGeom prst="rect">
            <a:avLst/>
          </a:prstGeom>
          <a:ln w="9360">
            <a:noFill/>
          </a:ln>
        </p:spPr>
      </p:pic>
    </p:spTree>
  </p:cSld>
  <p:transition spd="slow">
    <p:split dir="out" orient="vert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009800" y="676440"/>
            <a:ext cx="7123320" cy="92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Летом, в жаркий день на луг,</a:t>
            </a:r>
            <a:endParaRPr/>
          </a:p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Прилетел огромный жук.</a:t>
            </a:r>
            <a:endParaRPr/>
          </a:p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Сел на травке посидел,</a:t>
            </a:r>
            <a:endParaRPr/>
          </a:p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Зажужжал и улетел.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44" name="Picture 2" descr=""/>
          <p:cNvPicPr/>
          <p:nvPr/>
        </p:nvPicPr>
        <p:blipFill>
          <a:blip r:embed="rId1"/>
          <a:stretch/>
        </p:blipFill>
        <p:spPr>
          <a:xfrm>
            <a:off x="2340000" y="1916280"/>
            <a:ext cx="4967280" cy="4391280"/>
          </a:xfrm>
          <a:prstGeom prst="rect">
            <a:avLst/>
          </a:prstGeom>
          <a:ln>
            <a:noFill/>
          </a:ln>
        </p:spPr>
      </p:pic>
    </p:spTree>
  </p:cSld>
  <p:transition spd="slow">
    <p:split dir="out" orient="vert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009800" y="676440"/>
            <a:ext cx="7123320" cy="92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Полосатая оса</a:t>
            </a:r>
            <a:endParaRPr/>
          </a:p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 </a:t>
            </a:r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Пчёлку обманула:</a:t>
            </a:r>
            <a:endParaRPr/>
          </a:p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Обещала улей строить,</a:t>
            </a:r>
            <a:endParaRPr/>
          </a:p>
          <a:p>
            <a:r>
              <a:rPr lang="ru-RU" sz="1600" strike="noStrike">
                <a:solidFill>
                  <a:srgbClr val="404040"/>
                </a:solidFill>
                <a:latin typeface="Verdana"/>
                <a:ea typeface="DejaVu Sans"/>
              </a:rPr>
              <a:t>А сама, лишь мёд стянула.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strike="noStrike">
                <a:solidFill>
                  <a:srgbClr val="404040"/>
                </a:solidFill>
                <a:latin typeface="Verdana"/>
                <a:ea typeface="DejaVu Sans"/>
              </a:rPr>
              <a:t> </a:t>
            </a:r>
            <a:endParaRPr/>
          </a:p>
        </p:txBody>
      </p:sp>
      <p:sp>
        <p:nvSpPr>
          <p:cNvPr id="46" name="CustomShape 2"/>
          <p:cNvSpPr/>
          <p:nvPr/>
        </p:nvSpPr>
        <p:spPr>
          <a:xfrm>
            <a:off x="1009800" y="1806480"/>
            <a:ext cx="7123320" cy="40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" name="Picture 2" descr=""/>
          <p:cNvPicPr/>
          <p:nvPr/>
        </p:nvPicPr>
        <p:blipFill>
          <a:blip r:embed="rId1"/>
          <a:stretch/>
        </p:blipFill>
        <p:spPr>
          <a:xfrm>
            <a:off x="3260880" y="1844640"/>
            <a:ext cx="4262760" cy="4030920"/>
          </a:xfrm>
          <a:prstGeom prst="rect">
            <a:avLst/>
          </a:prstGeom>
          <a:ln w="9360">
            <a:noFill/>
          </a:ln>
        </p:spPr>
      </p:pic>
    </p:spTree>
  </p:cSld>
  <p:transition spd="slow">
    <p:split dir="out" orient="vert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1116000" y="260280"/>
            <a:ext cx="4570560" cy="1062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Verdana"/>
                <a:ea typeface="DejaVu Sans"/>
              </a:rPr>
              <a:t>Вокруг цветка жужжанье – </a:t>
            </a:r>
            <a:endParaRPr/>
          </a:p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Verdana"/>
                <a:ea typeface="DejaVu Sans"/>
              </a:rPr>
              <a:t>У пчёлки расписанье:</a:t>
            </a:r>
            <a:endParaRPr/>
          </a:p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Verdana"/>
                <a:ea typeface="DejaVu Sans"/>
              </a:rPr>
              <a:t>Весь день нектар качает,</a:t>
            </a:r>
            <a:endParaRPr/>
          </a:p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Verdana"/>
                <a:ea typeface="DejaVu Sans"/>
              </a:rPr>
              <a:t>А ночью отдыхает.</a:t>
            </a:r>
            <a:endParaRPr/>
          </a:p>
        </p:txBody>
      </p:sp>
      <p:pic>
        <p:nvPicPr>
          <p:cNvPr id="49" name="Picture 2" descr=""/>
          <p:cNvPicPr/>
          <p:nvPr/>
        </p:nvPicPr>
        <p:blipFill>
          <a:blip r:embed="rId1"/>
          <a:stretch/>
        </p:blipFill>
        <p:spPr>
          <a:xfrm>
            <a:off x="1835280" y="1338120"/>
            <a:ext cx="7174080" cy="5042160"/>
          </a:xfrm>
          <a:prstGeom prst="rect">
            <a:avLst/>
          </a:prstGeom>
          <a:ln w="9360">
            <a:noFill/>
          </a:ln>
        </p:spPr>
      </p:pic>
    </p:spTree>
  </p:cSld>
  <p:transition spd="slow">
    <p:split dir="out" orient="vert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50920" y="115920"/>
            <a:ext cx="4570560" cy="1549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Verdana"/>
                <a:ea typeface="DejaVu Sans"/>
              </a:rPr>
              <a:t>Я летать умею ловко,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Verdana"/>
                <a:ea typeface="DejaVu Sans"/>
              </a:rPr>
              <a:t>Божья пестрая коровка.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Verdana"/>
                <a:ea typeface="DejaVu Sans"/>
              </a:rPr>
              <a:t>Крылья красненькие в точках,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Verdana"/>
                <a:ea typeface="DejaVu Sans"/>
              </a:rPr>
              <a:t>Словно в черненьких кружочках.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Verdana"/>
                <a:ea typeface="DejaVu Sans"/>
              </a:rPr>
              <a:t>В яркой праздничной рубашке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Verdana"/>
                <a:ea typeface="DejaVu Sans"/>
              </a:rPr>
              <a:t>Я спасаю урожай.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Verdana"/>
                <a:ea typeface="DejaVu Sans"/>
              </a:rPr>
              <a:t>Я – полезная букашка,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Verdana"/>
                <a:ea typeface="DejaVu Sans"/>
              </a:rPr>
              <a:t>Ты меня не обижай!</a:t>
            </a:r>
            <a:endParaRPr/>
          </a:p>
        </p:txBody>
      </p:sp>
      <p:pic>
        <p:nvPicPr>
          <p:cNvPr id="51" name="Picture 2" descr=""/>
          <p:cNvPicPr/>
          <p:nvPr/>
        </p:nvPicPr>
        <p:blipFill>
          <a:blip r:embed="rId1"/>
          <a:stretch/>
        </p:blipFill>
        <p:spPr>
          <a:xfrm>
            <a:off x="2771640" y="1341360"/>
            <a:ext cx="5038920" cy="4462560"/>
          </a:xfrm>
          <a:prstGeom prst="rect">
            <a:avLst/>
          </a:prstGeom>
          <a:ln w="9360">
            <a:noFill/>
          </a:ln>
        </p:spPr>
      </p:pic>
    </p:spTree>
  </p:cSld>
  <p:transition spd="slow">
    <p:split dir="out" orient="vert"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179280" y="115920"/>
            <a:ext cx="6802560" cy="941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Ах, какая  стрекоза!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Только крылья да  глаза!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В воздухе трепещет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И на солнце блещет.</a:t>
            </a:r>
            <a:endParaRPr/>
          </a:p>
        </p:txBody>
      </p:sp>
      <p:pic>
        <p:nvPicPr>
          <p:cNvPr id="53" name="Picture 2" descr=""/>
          <p:cNvPicPr/>
          <p:nvPr/>
        </p:nvPicPr>
        <p:blipFill>
          <a:blip r:embed="rId1"/>
          <a:stretch/>
        </p:blipFill>
        <p:spPr>
          <a:xfrm>
            <a:off x="1733400" y="1125360"/>
            <a:ext cx="7378920" cy="5326200"/>
          </a:xfrm>
          <a:prstGeom prst="rect">
            <a:avLst/>
          </a:prstGeom>
          <a:ln w="9360">
            <a:noFill/>
          </a:ln>
        </p:spPr>
      </p:pic>
    </p:spTree>
  </p:cSld>
  <p:transition spd="slow">
    <p:split dir="out" orient="vert"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395280" y="58680"/>
            <a:ext cx="1852920" cy="1581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Я жужжу, жужжу, жужжу,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Я летаю и кружу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Возле носа, возле уха.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Догадайся, кто я! …(Муха).</a:t>
            </a:r>
            <a:endParaRPr/>
          </a:p>
        </p:txBody>
      </p:sp>
      <p:pic>
        <p:nvPicPr>
          <p:cNvPr id="55" name="Picture 2" descr=""/>
          <p:cNvPicPr/>
          <p:nvPr/>
        </p:nvPicPr>
        <p:blipFill>
          <a:blip r:embed="rId1"/>
          <a:stretch/>
        </p:blipFill>
        <p:spPr>
          <a:xfrm>
            <a:off x="1322280" y="2060640"/>
            <a:ext cx="6272280" cy="4606920"/>
          </a:xfrm>
          <a:prstGeom prst="rect">
            <a:avLst/>
          </a:prstGeom>
          <a:ln w="9360">
            <a:noFill/>
          </a:ln>
        </p:spPr>
      </p:pic>
    </p:spTree>
  </p:cSld>
  <p:transition spd="slow">
    <p:split dir="out" orient="vert"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 descr=""/>
          <p:cNvPicPr/>
          <p:nvPr/>
        </p:nvPicPr>
        <p:blipFill>
          <a:blip r:embed="rId1"/>
          <a:stretch/>
        </p:blipFill>
        <p:spPr>
          <a:xfrm>
            <a:off x="1979640" y="2060640"/>
            <a:ext cx="4894560" cy="4319640"/>
          </a:xfrm>
          <a:prstGeom prst="rect">
            <a:avLst/>
          </a:prstGeom>
          <a:ln w="9360">
            <a:noFill/>
          </a:ln>
        </p:spPr>
      </p:pic>
      <p:sp>
        <p:nvSpPr>
          <p:cNvPr id="57" name="CustomShape 1"/>
          <p:cNvSpPr/>
          <p:nvPr/>
        </p:nvSpPr>
        <p:spPr>
          <a:xfrm>
            <a:off x="250920" y="476280"/>
            <a:ext cx="4570560" cy="941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Вот летит комар-пискун,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Ах, какой же он хвастун,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Носом длинным всех пугает,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Verdana"/>
                <a:ea typeface="DejaVu Sans"/>
              </a:rPr>
              <a:t>Ночью деткам спать мешает.</a:t>
            </a:r>
            <a:endParaRPr/>
          </a:p>
        </p:txBody>
      </p:sp>
    </p:spTree>
  </p:cSld>
  <p:transition spd="slow">
    <p:split dir="out" orient="vert"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0</TotalTime>
  <Application>LibreOffice/4.4.3.2$Windows_x86 LibreOffice_project/88805f81e9fe61362df02b9941de8e38a9b5fd16</Application>
  <Paragraphs>42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2014-05-25T15:48:45Z</dcterms:created>
  <dc:creator>ira</dc:creator>
  <dc:language>ru-RU</dc:language>
  <dcterms:modified xsi:type="dcterms:W3CDTF">2017-12-25T08:08:29Z</dcterms:modified>
  <cp:revision>13</cp:revision>
  <dc:title>Насекомые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