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3B26B3A-21F5-4D1A-B20C-636AF8AE2E8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94D8021-4EE3-40D1-A597-8014805B3A9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C79D62F-01C2-41F8-A38E-0B165778E69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67A59C-B047-4C48-9B72-53501D10687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ЛЭПБУК 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8B8B8B"/>
                </a:solidFill>
                <a:latin typeface="Calibri"/>
              </a:rPr>
              <a:t>ОТ ИДЕИ ДО </a:t>
            </a:r>
            <a:r>
              <a:rPr lang="ru-RU" sz="3200" b="0" strike="noStrike" spc="-1" dirty="0" smtClean="0">
                <a:solidFill>
                  <a:srgbClr val="8B8B8B"/>
                </a:solidFill>
                <a:latin typeface="Calibri"/>
              </a:rPr>
              <a:t>ВОПЛОЩЕНИЯ КОНСУЛЬТАЦИЯ ДЛЯ </a:t>
            </a:r>
            <a:r>
              <a:rPr lang="ru-RU" sz="3200" b="0" strike="noStrike" spc="-1" dirty="0" smtClean="0">
                <a:solidFill>
                  <a:srgbClr val="8B8B8B"/>
                </a:solidFill>
                <a:latin typeface="Calibri"/>
              </a:rPr>
              <a:t>РОДИТЕЛЕЙ </a:t>
            </a:r>
            <a:r>
              <a:rPr lang="ru-RU" sz="3200" b="0" strike="noStrike" spc="-1" smtClean="0">
                <a:solidFill>
                  <a:srgbClr val="8B8B8B"/>
                </a:solidFill>
                <a:latin typeface="Calibri"/>
              </a:rPr>
              <a:t>и </a:t>
            </a:r>
            <a:r>
              <a:rPr lang="ru-RU" sz="3200" spc="-1" smtClean="0">
                <a:solidFill>
                  <a:srgbClr val="8B8B8B"/>
                </a:solidFill>
                <a:latin typeface="Calibri"/>
              </a:rPr>
              <a:t>ВОСПИТАТЕЛЕЙ                               </a:t>
            </a:r>
            <a:r>
              <a:rPr lang="ru-RU" sz="3200" b="0" strike="noStrike" spc="-1" smtClean="0">
                <a:solidFill>
                  <a:srgbClr val="8B8B8B"/>
                </a:solidFill>
                <a:latin typeface="Calibri"/>
              </a:rPr>
              <a:t>  </a:t>
            </a:r>
            <a:r>
              <a:rPr lang="ru-RU" sz="3200" b="0" strike="noStrike" spc="-1" dirty="0" smtClean="0">
                <a:solidFill>
                  <a:srgbClr val="8B8B8B"/>
                </a:solidFill>
                <a:latin typeface="Calibri"/>
              </a:rPr>
              <a:t>подготовила воспитатель Михайловская В.И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Мнемодорожки Учим стихи</a:t>
            </a:r>
          </a:p>
        </p:txBody>
      </p:sp>
      <p:pic>
        <p:nvPicPr>
          <p:cNvPr id="101" name="Содержимое 3"/>
          <p:cNvPicPr/>
          <p:nvPr/>
        </p:nvPicPr>
        <p:blipFill>
          <a:blip r:embed="rId2"/>
          <a:stretch/>
        </p:blipFill>
        <p:spPr>
          <a:xfrm>
            <a:off x="1428840" y="1071720"/>
            <a:ext cx="6484320" cy="491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Загадки</a:t>
            </a:r>
          </a:p>
        </p:txBody>
      </p:sp>
      <p:pic>
        <p:nvPicPr>
          <p:cNvPr id="103" name="Содержимое 3"/>
          <p:cNvPicPr/>
          <p:nvPr/>
        </p:nvPicPr>
        <p:blipFill>
          <a:blip r:embed="rId2"/>
          <a:stretch/>
        </p:blipFill>
        <p:spPr>
          <a:xfrm>
            <a:off x="2369520" y="1600200"/>
            <a:ext cx="44049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Алгоритм Расскажи сказку</a:t>
            </a:r>
          </a:p>
        </p:txBody>
      </p:sp>
      <p:pic>
        <p:nvPicPr>
          <p:cNvPr id="105" name="Содержимое 3"/>
          <p:cNvPicPr/>
          <p:nvPr/>
        </p:nvPicPr>
        <p:blipFill>
          <a:blip r:embed="rId2"/>
          <a:stretch/>
        </p:blipFill>
        <p:spPr>
          <a:xfrm>
            <a:off x="1928880" y="1500120"/>
            <a:ext cx="514332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уль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786842" cy="60685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858280" cy="67151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мер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7929618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Содержимое 3"/>
          <p:cNvPicPr/>
          <p:nvPr/>
        </p:nvPicPr>
        <p:blipFill>
          <a:blip r:embed="rId2"/>
          <a:stretch/>
        </p:blipFill>
        <p:spPr>
          <a:xfrm>
            <a:off x="549000" y="1600200"/>
            <a:ext cx="804564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Содержимое 3"/>
          <p:cNvPicPr/>
          <p:nvPr/>
        </p:nvPicPr>
        <p:blipFill>
          <a:blip r:embed="rId2"/>
          <a:stretch/>
        </p:blipFill>
        <p:spPr>
          <a:xfrm>
            <a:off x="714240" y="0"/>
            <a:ext cx="8191080" cy="614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Содержимое 3"/>
          <p:cNvPicPr/>
          <p:nvPr/>
        </p:nvPicPr>
        <p:blipFill>
          <a:blip r:embed="rId2"/>
          <a:stretch/>
        </p:blipFill>
        <p:spPr>
          <a:xfrm>
            <a:off x="1143000" y="214200"/>
            <a:ext cx="7215480" cy="60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Содержимое 3"/>
          <p:cNvPicPr/>
          <p:nvPr/>
        </p:nvPicPr>
        <p:blipFill>
          <a:blip r:embed="rId2"/>
          <a:stretch/>
        </p:blipFill>
        <p:spPr>
          <a:xfrm>
            <a:off x="785880" y="357120"/>
            <a:ext cx="7762680" cy="58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Содержимое 3"/>
          <p:cNvPicPr/>
          <p:nvPr/>
        </p:nvPicPr>
        <p:blipFill>
          <a:blip r:embed="rId2"/>
          <a:stretch/>
        </p:blipFill>
        <p:spPr>
          <a:xfrm>
            <a:off x="785880" y="428760"/>
            <a:ext cx="7976880" cy="598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1" dirty="0" smtClean="0">
                <a:solidFill>
                  <a:srgbClr val="000000"/>
                </a:solidFill>
                <a:latin typeface="Calibri"/>
              </a:rPr>
              <a:t>ЛЕПБУК ПО РАЗВИТИЮ РЕЧИ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Содержимое 3"/>
          <p:cNvPicPr/>
          <p:nvPr/>
        </p:nvPicPr>
        <p:blipFill>
          <a:blip r:embed="rId2"/>
          <a:stretch/>
        </p:blipFill>
        <p:spPr>
          <a:xfrm>
            <a:off x="1554840" y="1600200"/>
            <a:ext cx="603432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Мнемо дорожки скоговорки</a:t>
            </a:r>
          </a:p>
        </p:txBody>
      </p:sp>
      <p:pic>
        <p:nvPicPr>
          <p:cNvPr id="97" name="Содержимое 3"/>
          <p:cNvPicPr/>
          <p:nvPr/>
        </p:nvPicPr>
        <p:blipFill>
          <a:blip r:embed="rId2"/>
          <a:stretch/>
        </p:blipFill>
        <p:spPr>
          <a:xfrm>
            <a:off x="1887480" y="1600200"/>
            <a:ext cx="536868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Мнемо  дорожки к сказкам</a:t>
            </a:r>
          </a:p>
        </p:txBody>
      </p:sp>
      <p:pic>
        <p:nvPicPr>
          <p:cNvPr id="99" name="Содержимое 3"/>
          <p:cNvPicPr/>
          <p:nvPr/>
        </p:nvPicPr>
        <p:blipFill>
          <a:blip r:embed="rId2"/>
          <a:stretch/>
        </p:blipFill>
        <p:spPr>
          <a:xfrm>
            <a:off x="3116880" y="1600200"/>
            <a:ext cx="290952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32</Words>
  <Application>LibreOffice/6.2.2.2$Windows_X86_64 LibreOffice_project/2b840030fec2aae0fd2658d8d4f9548af4e3518d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User</cp:lastModifiedBy>
  <cp:revision>10</cp:revision>
  <dcterms:created xsi:type="dcterms:W3CDTF">2020-06-25T16:49:24Z</dcterms:created>
  <dcterms:modified xsi:type="dcterms:W3CDTF">2021-03-14T16:34:25Z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