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 –класс по  аппликации из  ватных дисков.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i="1" dirty="0" smtClean="0"/>
              <a:t>ПОДСНЕЖНИК                                   СРЕДНЯЯ ГРУППА № 7 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ТАКИЕ </a:t>
            </a:r>
            <a:r>
              <a:rPr lang="ru-RU" dirty="0" smtClean="0"/>
              <a:t>ПОДСНЕЖНИКИ У НАС ПОЛУЧИЛИСЬ</a:t>
            </a:r>
            <a:endParaRPr lang="ru-RU" dirty="0"/>
          </a:p>
        </p:txBody>
      </p:sp>
      <p:pic>
        <p:nvPicPr>
          <p:cNvPr id="4" name="Содержимое 3" descr="i (1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14488"/>
            <a:ext cx="7429552" cy="54292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Создать образ первого цветка –подснежника ,методом аппликация с использованием ватных дисков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½ листа  </a:t>
            </a:r>
            <a:r>
              <a:rPr lang="ru-RU" dirty="0" smtClean="0"/>
              <a:t>синего</a:t>
            </a:r>
            <a:r>
              <a:rPr lang="ru-RU" dirty="0" smtClean="0"/>
              <a:t> </a:t>
            </a:r>
            <a:r>
              <a:rPr lang="ru-RU" dirty="0" smtClean="0"/>
              <a:t>цвета, 3-4 ватных диска, для снега и самих бутонов ,3полоски зеленой бумаги для стебельков, клей ПВА, кисточка для клея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дснеж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0"/>
            <a:ext cx="7456914" cy="67151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ПРИКЛЕВАЕМ ПОЛОСКИ СТЕБЕЛЬКИ </a:t>
            </a:r>
            <a:endParaRPr lang="ru-RU" dirty="0"/>
          </a:p>
        </p:txBody>
      </p:sp>
      <p:pic>
        <p:nvPicPr>
          <p:cNvPr id="4" name="Содержимое 3" descr="i (2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ПРИКЛЕВАЕМ НАШИ БУТОНЫ ПОДСНЕЖНИКОВ</a:t>
            </a:r>
            <a:endParaRPr lang="ru-RU" dirty="0"/>
          </a:p>
        </p:txBody>
      </p:sp>
      <p:pic>
        <p:nvPicPr>
          <p:cNvPr id="4" name="Содержимое 3" descr="2_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50" y="2434431"/>
            <a:ext cx="7810500" cy="2857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7596745" cy="569755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2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68</Words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Мастер –класс по  аппликации из  ватных дисков.</vt:lpstr>
      <vt:lpstr>Цель </vt:lpstr>
      <vt:lpstr>Материалы</vt:lpstr>
      <vt:lpstr>Слайд 4</vt:lpstr>
      <vt:lpstr>ПРИКЛЕВАЕМ ПОЛОСКИ СТЕБЕЛЬКИ </vt:lpstr>
      <vt:lpstr>Слайд 6</vt:lpstr>
      <vt:lpstr>ПРИКЛЕВАЕМ НАШИ БУТОНЫ ПОДСНЕЖНИКОВ</vt:lpstr>
      <vt:lpstr>Слайд 8</vt:lpstr>
      <vt:lpstr>Слайд 9</vt:lpstr>
      <vt:lpstr>Слайд 10</vt:lpstr>
      <vt:lpstr>Слайд 11</vt:lpstr>
      <vt:lpstr>ТАКИЕ ПОДСНЕЖНИКИ У НАС ПОЛУЧИЛИСЬ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2021-03-14T10:33:23Z</dcterms:created>
  <dcterms:modified xsi:type="dcterms:W3CDTF">2021-03-14T14:37:46Z</dcterms:modified>
</cp:coreProperties>
</file>