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Спортивное развлечение к 23 ФЕВРАЛЯ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«НАША АРМИЯ»                                       </a:t>
            </a:r>
            <a:r>
              <a:rPr lang="ru-RU" dirty="0" smtClean="0"/>
              <a:t>ГРУППА КАПИТОШКИ №7           </a:t>
            </a:r>
            <a:r>
              <a:rPr lang="ru-RU" sz="1600" dirty="0" smtClean="0"/>
              <a:t>ВОСПИТАТЕЛЬ : МИХАЙЛОВСКАЯ В.И.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 ПРИОБШИТЬ ДЕТЕЙ К ЗДОРОВОМУ ОБРАЗУ ЖИЗНИ,ПОВЫСИТЬ ИНТЕРЕС К СПОРТИВНЫМ МЕРОПРИЯТИЯМ ,РАСШИРИТЬ ПРЕДСТАВЛЕНИЯ ДЕТЕЙ О ГОСУДАРСТВЕННОМ ПРАЗДНИКЕ И ЗАЩИТНИКАХ ОТЕЧЕСТВА .ВОСПИТЫВАТЬ ЛЮБОВЬ К РОДИНЕ И ЖЕЛАНИЕ ВЫРАСТИ ПОХОЖИМ НА СОЛДАТ 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МАРШИРУЕМ </a:t>
            </a:r>
            <a:endParaRPr lang="ru-RU" dirty="0"/>
          </a:p>
        </p:txBody>
      </p:sp>
      <p:pic>
        <p:nvPicPr>
          <p:cNvPr id="8" name="Содержимое 7" descr="i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00200"/>
            <a:ext cx="721523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ЗАРЯДКА</a:t>
            </a:r>
            <a:endParaRPr lang="ru-RU" dirty="0"/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142984"/>
            <a:ext cx="7414410" cy="628654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ЭСТАФЕТА САМЫЕ БЫСТРЫЕ</a:t>
            </a:r>
            <a:endParaRPr lang="ru-RU" dirty="0"/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357298"/>
            <a:ext cx="7136078" cy="55007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СИГНАЛЬШИКИ</a:t>
            </a:r>
            <a:endParaRPr lang="ru-RU" dirty="0"/>
          </a:p>
        </p:txBody>
      </p:sp>
      <p:pic>
        <p:nvPicPr>
          <p:cNvPr id="4" name="Содержимое 3" descr="i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142984"/>
            <a:ext cx="6572296" cy="669251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ПРИГОТОВЛЕНИЕ ПИШИ</a:t>
            </a:r>
            <a:endParaRPr lang="ru-RU" dirty="0"/>
          </a:p>
        </p:txBody>
      </p:sp>
      <p:pic>
        <p:nvPicPr>
          <p:cNvPr id="4" name="Содержимое 3" descr="i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600200"/>
            <a:ext cx="6286544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ТАНЦЫ 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14422"/>
            <a:ext cx="7143800" cy="54292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НАГРАЖДЕНИЕ МЕДАЛЯМИ</a:t>
            </a:r>
            <a:endParaRPr lang="ru-RU" dirty="0"/>
          </a:p>
        </p:txBody>
      </p:sp>
      <p:pic>
        <p:nvPicPr>
          <p:cNvPr id="4" name="Содержимое 3" descr="i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142984"/>
            <a:ext cx="7643866" cy="550072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</Words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Спортивное развлечение к 23 ФЕВРАЛЯ .</vt:lpstr>
      <vt:lpstr>Слайд 2</vt:lpstr>
      <vt:lpstr>МАРШИРУЕМ </vt:lpstr>
      <vt:lpstr>ЗАРЯДКА</vt:lpstr>
      <vt:lpstr>ЭСТАФЕТА САМЫЕ БЫСТРЫЕ</vt:lpstr>
      <vt:lpstr>ИГРА СИГНАЛЬШИКИ</vt:lpstr>
      <vt:lpstr>ПРИГОТОВЛЕНИЕ ПИШИ</vt:lpstr>
      <vt:lpstr>ТАНЦЫ </vt:lpstr>
      <vt:lpstr>НАГРАЖДЕНИЕ МЕДАЛЯМИ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2021-02-21T09:58:48Z</dcterms:created>
  <dcterms:modified xsi:type="dcterms:W3CDTF">2021-02-21T10:27:41Z</dcterms:modified>
</cp:coreProperties>
</file>