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6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ФИНАНСОВАЯ ГРАМОТНОСТЬ.     В средней группе № 7  «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Капитошки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воспитатель : Михайловская  В.И.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нкомат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-594518"/>
            <a:ext cx="7000924" cy="68810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направлен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формирование представлений детей о финансовой составляющей современной семьи .                                                                       Участники  проекта : дети среднего возраста 4-5 лет .воспитатель группы .родители.                                                                сроки реализации 1 неделя.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Заложить основы экономического  образа, мышления у ребенка- дошкольника. Задачи : Активизировать познавательную деятельность .Совершенствовать коммуникативные  качества. Укреплять взаимоотношения в детском коллективе.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1.03.2021 год                                                                                       Демонстрация слайд  </a:t>
            </a:r>
            <a:r>
              <a:rPr lang="ru-RU" dirty="0" smtClean="0"/>
              <a:t>Презентации </a:t>
            </a:r>
            <a:r>
              <a:rPr lang="ru-RU" dirty="0" smtClean="0"/>
              <a:t>История денег.                                                                         Рассматривание денежных знаков недавнего прошлого и настоящих ,нашей страны и денег других стран.                                                     Рассказ о цене товара.                                                                                              2.03.2021 год                                                                                                         Просмотр мультфильма как Мужик корову Продавал.                                                                           Чтение К.И . Чуковского  Муха Цокотуха.                                                           3.03.2021 год                                                                                               Сюжетно-ролевая игра Магазин.                                                                                                      4.03.2021 год                                                                                              Решение проблемной ситуации Хочу надо.                          Познавательный маршрут  Банкомат.                                                         Показать работу банкомата  объяснить откуда берутся деньги на карточке.                                                                                                      5.03.2021 год                                                                                                Просмотр мультфильма </a:t>
            </a:r>
            <a:r>
              <a:rPr lang="ru-RU" dirty="0" err="1" smtClean="0"/>
              <a:t>Барбоскины</a:t>
            </a:r>
            <a:r>
              <a:rPr lang="ru-RU" dirty="0" smtClean="0"/>
              <a:t> и реклама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терминалом</a:t>
            </a:r>
            <a:endParaRPr lang="ru-RU" dirty="0"/>
          </a:p>
        </p:txBody>
      </p:sp>
      <p:pic>
        <p:nvPicPr>
          <p:cNvPr id="4" name="Содержимое 3" descr="банкомат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банкома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Сюжетно-ролевая игра </a:t>
            </a:r>
            <a:endParaRPr lang="ru-RU" dirty="0"/>
          </a:p>
        </p:txBody>
      </p:sp>
      <p:pic>
        <p:nvPicPr>
          <p:cNvPr id="4" name="Содержимое 3" descr="i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ЛЭПБУК ПО ФИНАНСОВОЙ ГРАММОТНОСТИ</a:t>
            </a:r>
            <a:endParaRPr lang="ru-RU" dirty="0"/>
          </a:p>
        </p:txBody>
      </p:sp>
      <p:pic>
        <p:nvPicPr>
          <p:cNvPr id="4" name="Содержимое 3" descr="пример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6068568" cy="66437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нкомат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928670"/>
            <a:ext cx="7429552" cy="55721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169</Words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</vt:lpstr>
      <vt:lpstr>Проект направлен</vt:lpstr>
      <vt:lpstr>Слайд 3</vt:lpstr>
      <vt:lpstr>План реализации проекта.</vt:lpstr>
      <vt:lpstr>Знакомство с терминалом</vt:lpstr>
      <vt:lpstr>Слайд 6</vt:lpstr>
      <vt:lpstr>Сюжетно-ролевая игра </vt:lpstr>
      <vt:lpstr>ЛЭПБУК ПО ФИНАНСОВОЙ ГРАММОТНОСТИ</vt:lpstr>
      <vt:lpstr>Слайд 9</vt:lpstr>
      <vt:lpstr>Слайд 10</vt:lpstr>
      <vt:lpstr>ЧТЕНИЕ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User</dc:creator>
  <cp:lastModifiedBy>user</cp:lastModifiedBy>
  <cp:revision>11</cp:revision>
  <dcterms:created xsi:type="dcterms:W3CDTF">2021-03-08T06:39:37Z</dcterms:created>
  <dcterms:modified xsi:type="dcterms:W3CDTF">2021-03-12T10:49:14Z</dcterms:modified>
</cp:coreProperties>
</file>