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ПОДАРОК НА 23 ФЕВРАЛЯ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ЛЕПКА ИЗ СОЛЕННОГО ТЕСТА.   ГРУППА № 7 КАПИТОШКИ         ВОСПИТАТЕЛЬ : МИХАЙЛОВСКАЯ В.И.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ы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 : Продолжать учить детей изготовлять  поделки из соленного теста .  Задачи :  дать первые представления о родах войск о Защитниках Отечества.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Развивать мелкую моторику  рук. Тактильные  </a:t>
            </a:r>
            <a:r>
              <a:rPr lang="ru-RU" sz="2000" dirty="0" err="1" smtClean="0"/>
              <a:t>ошушения</a:t>
            </a:r>
            <a:r>
              <a:rPr lang="ru-RU" sz="2000" dirty="0" smtClean="0"/>
              <a:t> пластического материала ,координацию движений рук.                                                 Воспитывать в детях трудолюбие и аккуратность ; желание радовать своих близких.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ЕЦЕПТ СОЛЕННОГО ТЕС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3189" y="-469546"/>
            <a:ext cx="9794411" cy="82562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 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Соленное тесто ,формочки ,гуашь ,кисти </a:t>
            </a:r>
            <a:r>
              <a:rPr lang="ru-RU" dirty="0" smtClean="0"/>
              <a:t>, ленты, салфетки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везды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ы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ы 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ы 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везды 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83</Words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ПОДАРОК НА 23 ФЕВРАЛЯ </vt:lpstr>
      <vt:lpstr>Цель : Продолжать учить детей изготовлять  поделки из соленного теста .  Задачи :  дать первые представления о родах войск о Защитниках Отечества.</vt:lpstr>
      <vt:lpstr>Слайд 3</vt:lpstr>
      <vt:lpstr>Материалы и оборудование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2021-02-21T09:07:55Z</dcterms:created>
  <dcterms:modified xsi:type="dcterms:W3CDTF">2021-02-23T16:57:45Z</dcterms:modified>
</cp:coreProperties>
</file>