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0BBFCF-AD6C-475D-BCEF-31B8BEFDACCA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F75DD6-EA68-40B9-9127-5E68D94312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91412" cy="2868168"/>
          </a:xfrm>
        </p:spPr>
        <p:txBody>
          <a:bodyPr/>
          <a:lstStyle/>
          <a:p>
            <a:pPr algn="ctr"/>
            <a:r>
              <a:rPr lang="ru-RU" dirty="0" smtClean="0"/>
              <a:t>Выставка творческих работ «звезды зовут»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Калиниченко Ж.В.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Во второй младшей группе №13 «Буратино» прошла выставка работ детского творчества, приуроченная ко Дню космонавтики.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Гасангусенова</a:t>
            </a:r>
            <a:r>
              <a:rPr lang="ru-RU" dirty="0" smtClean="0"/>
              <a:t> </a:t>
            </a:r>
            <a:r>
              <a:rPr lang="ru-RU" dirty="0" err="1" smtClean="0"/>
              <a:t>Замира</a:t>
            </a:r>
            <a:r>
              <a:rPr lang="ru-RU" dirty="0" smtClean="0"/>
              <a:t> с мамой группа №13 «Буратино»</a:t>
            </a:r>
            <a:endParaRPr lang="ru-RU" dirty="0"/>
          </a:p>
        </p:txBody>
      </p:sp>
      <p:pic>
        <p:nvPicPr>
          <p:cNvPr id="7" name="Рисунок 6" descr="P90416-091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Подлесная</a:t>
            </a:r>
            <a:r>
              <a:rPr lang="ru-RU" dirty="0" smtClean="0"/>
              <a:t> Маргарита с папой группа №13 «Буратино»</a:t>
            </a:r>
            <a:endParaRPr lang="ru-RU" dirty="0"/>
          </a:p>
        </p:txBody>
      </p:sp>
      <p:pic>
        <p:nvPicPr>
          <p:cNvPr id="5" name="Рисунок 4" descr="P90416-091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Тарасунова</a:t>
            </a:r>
            <a:r>
              <a:rPr lang="ru-RU" dirty="0" smtClean="0"/>
              <a:t> Арина с мамой группа №13 «Буратино»</a:t>
            </a:r>
            <a:endParaRPr lang="ru-RU" dirty="0"/>
          </a:p>
        </p:txBody>
      </p:sp>
      <p:pic>
        <p:nvPicPr>
          <p:cNvPr id="7" name="Рисунок 6" descr="P90416-0912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158" y="2214554"/>
            <a:ext cx="6796942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i="1" dirty="0" err="1" smtClean="0"/>
              <a:t>Озоев</a:t>
            </a:r>
            <a:r>
              <a:rPr lang="ru-RU" i="1" dirty="0" smtClean="0"/>
              <a:t> </a:t>
            </a:r>
            <a:r>
              <a:rPr lang="ru-RU" i="1" dirty="0" err="1" smtClean="0"/>
              <a:t>Зелимхан</a:t>
            </a:r>
            <a:r>
              <a:rPr lang="ru-RU" i="1" dirty="0" smtClean="0"/>
              <a:t> со старшей сестрой группа №13 «Буратино»</a:t>
            </a:r>
            <a:endParaRPr lang="ru-RU" i="1" dirty="0"/>
          </a:p>
        </p:txBody>
      </p:sp>
      <p:pic>
        <p:nvPicPr>
          <p:cNvPr id="5" name="Содержимое 4" descr="P90416-091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Вожикова</a:t>
            </a:r>
            <a:r>
              <a:rPr lang="ru-RU" i="1" dirty="0" smtClean="0"/>
              <a:t> Кира с мамой группа №13 «Буратино»</a:t>
            </a:r>
            <a:endParaRPr lang="ru-RU" i="1" dirty="0"/>
          </a:p>
        </p:txBody>
      </p:sp>
      <p:pic>
        <p:nvPicPr>
          <p:cNvPr id="5" name="Содержимое 4" descr="P90416-091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</TotalTime>
  <Words>82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Выставка творческих работ «звезды зовут»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творческих работ «звезды зовут»</dc:title>
  <dc:creator>ROG</dc:creator>
  <cp:lastModifiedBy>ROG</cp:lastModifiedBy>
  <cp:revision>2</cp:revision>
  <dcterms:created xsi:type="dcterms:W3CDTF">2019-04-17T19:34:51Z</dcterms:created>
  <dcterms:modified xsi:type="dcterms:W3CDTF">2019-04-17T19:50:10Z</dcterms:modified>
</cp:coreProperties>
</file>