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11" autoAdjust="0"/>
  </p:normalViewPr>
  <p:slideViewPr>
    <p:cSldViewPr>
      <p:cViewPr varScale="1">
        <p:scale>
          <a:sx n="116" d="100"/>
          <a:sy n="116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8B-9744-4AF8-987E-00E5F3A1BB2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3B7-513E-48E2-A4C3-74AAD30A36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8B-9744-4AF8-987E-00E5F3A1BB2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3B7-513E-48E2-A4C3-74AAD30A3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8B-9744-4AF8-987E-00E5F3A1BB2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3B7-513E-48E2-A4C3-74AAD30A3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8B-9744-4AF8-987E-00E5F3A1BB2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3B7-513E-48E2-A4C3-74AAD30A3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8B-9744-4AF8-987E-00E5F3A1BB2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3B7-513E-48E2-A4C3-74AAD30A36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8B-9744-4AF8-987E-00E5F3A1BB2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3B7-513E-48E2-A4C3-74AAD30A3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8B-9744-4AF8-987E-00E5F3A1BB2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3B7-513E-48E2-A4C3-74AAD30A3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8B-9744-4AF8-987E-00E5F3A1BB2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3B7-513E-48E2-A4C3-74AAD30A3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8B-9744-4AF8-987E-00E5F3A1BB2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3B7-513E-48E2-A4C3-74AAD30A3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8B-9744-4AF8-987E-00E5F3A1BB2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13B7-513E-48E2-A4C3-74AAD30A3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A18B-9744-4AF8-987E-00E5F3A1BB2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FF13B7-513E-48E2-A4C3-74AAD30A36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C9A18B-9744-4AF8-987E-00E5F3A1BB2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FF13B7-513E-48E2-A4C3-74AAD30A369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sz="8000" b="1" i="1" dirty="0">
              <a:cs typeface="Aharoni" pitchFamily="2" charset="-79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5143536" cy="4572000"/>
          </a:xfrm>
        </p:spPr>
        <p:txBody>
          <a:bodyPr/>
          <a:lstStyle/>
          <a:p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Уроки </a:t>
            </a:r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Светофора</a:t>
            </a:r>
          </a:p>
          <a:p>
            <a:endParaRPr lang="ru-RU" b="1" i="1" dirty="0" smtClean="0">
              <a:cs typeface="Aharoni" pitchFamily="2" charset="-79"/>
            </a:endParaRPr>
          </a:p>
          <a:p>
            <a:endParaRPr lang="ru-RU" b="1" i="1" dirty="0" smtClean="0">
              <a:cs typeface="Aharoni" pitchFamily="2" charset="-79"/>
            </a:endParaRPr>
          </a:p>
          <a:p>
            <a:pPr algn="r"/>
            <a:r>
              <a:rPr lang="ru-RU" dirty="0" smtClean="0"/>
              <a:t>Воспитатель </a:t>
            </a:r>
            <a:r>
              <a:rPr lang="ru-RU" dirty="0" smtClean="0"/>
              <a:t>Калиниченко Ж. 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85926"/>
            <a:ext cx="32083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1500174"/>
            <a:ext cx="2328849" cy="4786345"/>
          </a:xfrm>
        </p:spPr>
        <p:txBody>
          <a:bodyPr/>
          <a:lstStyle/>
          <a:p>
            <a:pPr algn="ctr"/>
            <a:r>
              <a:rPr lang="ru-RU" dirty="0" smtClean="0"/>
              <a:t>Во второй младшей группе №13 «Буратино»  воспитателем Калиниченко Жанной Викторовной  была проведена беседа с воспитанниками под названием «Уроки Светофора» для закрепления правил дорожного движения.</a:t>
            </a:r>
          </a:p>
          <a:p>
            <a:endParaRPr lang="ru-RU" dirty="0"/>
          </a:p>
        </p:txBody>
      </p:sp>
      <p:pic>
        <p:nvPicPr>
          <p:cNvPr id="7" name="Содержимое 6" descr="P90319-1105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Ребята с удовольствием отвечали на вопросы воспитателя, о том как правильно переходить улицу.</a:t>
            </a:r>
            <a:endParaRPr lang="ru-RU" dirty="0"/>
          </a:p>
        </p:txBody>
      </p:sp>
      <p:pic>
        <p:nvPicPr>
          <p:cNvPr id="5" name="Содержимое 4" descr="P90319-1107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 же была проведена подвижная игра на прогулке по названием «Воробушки и автомобиль»,  для того что бы ребята на практике запомнили правила поведения на улице .</a:t>
            </a:r>
            <a:endParaRPr lang="ru-RU" dirty="0"/>
          </a:p>
        </p:txBody>
      </p:sp>
      <p:pic>
        <p:nvPicPr>
          <p:cNvPr id="5" name="Содержимое 4" descr="P90321-1102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90321-1103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928670"/>
            <a:ext cx="5273689" cy="5319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90321-1103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857232"/>
            <a:ext cx="4916499" cy="5391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81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ROG</dc:creator>
  <cp:lastModifiedBy>ROG</cp:lastModifiedBy>
  <cp:revision>138</cp:revision>
  <dcterms:created xsi:type="dcterms:W3CDTF">2019-04-16T20:31:16Z</dcterms:created>
  <dcterms:modified xsi:type="dcterms:W3CDTF">2019-04-17T19:30:37Z</dcterms:modified>
</cp:coreProperties>
</file>